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33" r:id="rId2"/>
    <p:sldId id="334" r:id="rId3"/>
    <p:sldId id="338" r:id="rId4"/>
    <p:sldId id="344" r:id="rId5"/>
    <p:sldId id="339" r:id="rId6"/>
    <p:sldId id="346" r:id="rId7"/>
    <p:sldId id="335" r:id="rId8"/>
    <p:sldId id="341" r:id="rId9"/>
    <p:sldId id="347" r:id="rId10"/>
    <p:sldId id="336" r:id="rId11"/>
    <p:sldId id="342" r:id="rId12"/>
    <p:sldId id="348" r:id="rId13"/>
    <p:sldId id="337" r:id="rId14"/>
    <p:sldId id="343" r:id="rId15"/>
    <p:sldId id="349" r:id="rId16"/>
    <p:sldId id="345" r:id="rId17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9394A"/>
    <a:srgbClr val="474747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2" autoAdjust="0"/>
    <p:restoredTop sz="95672"/>
  </p:normalViewPr>
  <p:slideViewPr>
    <p:cSldViewPr>
      <p:cViewPr varScale="1">
        <p:scale>
          <a:sx n="106" d="100"/>
          <a:sy n="106" d="100"/>
        </p:scale>
        <p:origin x="192" y="7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buFont typeface="Arial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9B9E5593-D26D-4F57-9B14-3FE3036E209D}" type="datetime1">
              <a:rPr lang="zh-CN" altLang="en-US"/>
              <a:t>2017/12/9</a:t>
            </a:fld>
            <a:endParaRPr lang="zh-CN" altLang="en-US" sz="1200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</p:sp>
      <p:sp>
        <p:nvSpPr>
          <p:cNvPr id="5125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defTabSz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spcBef>
                <a:spcPct val="30000"/>
              </a:spcBef>
              <a:defRPr/>
            </a:pPr>
            <a:r>
              <a:rPr lang="zh-CN" altLang="zh-CN" sz="1200" smtClean="0">
                <a:latin typeface="Arial" pitchFamily="34" charset="0"/>
              </a:rPr>
              <a:t>单击此处编辑母版文本样式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smtClean="0">
                <a:latin typeface="Arial" pitchFamily="34" charset="0"/>
              </a:rPr>
              <a:t>第二级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smtClean="0">
                <a:latin typeface="Arial" pitchFamily="34" charset="0"/>
              </a:rPr>
              <a:t>第三级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smtClean="0">
                <a:latin typeface="Arial" pitchFamily="34" charset="0"/>
              </a:rPr>
              <a:t>第四级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smtClean="0">
                <a:latin typeface="Arial" pitchFamily="34" charset="0"/>
              </a:rPr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buFont typeface="Arial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>
              <a:buFont typeface="Arial" pitchFamily="34" charset="0"/>
              <a:buNone/>
              <a:defRPr smtClean="0"/>
            </a:lvl1pPr>
          </a:lstStyle>
          <a:p>
            <a:pPr>
              <a:defRPr/>
            </a:pPr>
            <a:fld id="{DB83DD12-4F9C-454D-B86F-B68E455FB2F6}" type="slidenum">
              <a:rPr lang="zh-CN" altLang="en-US"/>
              <a:t>‹#›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984184077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894612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10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622228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11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8677167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12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550003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13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0952956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7742359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15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1630538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16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120101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2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509077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3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7488855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215195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5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079406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655267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7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2344419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8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799775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让我们由这几个问题来引出这节课主要讲的内容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t>2017/12/9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t>9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119659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>
                <a:solidFill>
                  <a:srgbClr val="212121"/>
                </a:solidFill>
              </a:defRPr>
            </a:lvl1pPr>
            <a:lvl2pPr>
              <a:defRPr sz="2000">
                <a:solidFill>
                  <a:srgbClr val="474747"/>
                </a:solidFill>
              </a:defRPr>
            </a:lvl2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>
                <a:sym typeface="Calibri" pitchFamily="34" charset="0"/>
              </a:rPr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 smtClean="0">
                <a:sym typeface="Calibri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 smtClean="0">
                <a:sym typeface="Calibri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Calibri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Calibri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Calibri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Calibri" pitchFamily="34" charset="0"/>
              </a:rPr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+mj-lt"/>
          <a:ea typeface="+mj-ea"/>
          <a:cs typeface="+mj-cs"/>
          <a:sym typeface="Calibri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9pPr>
    </p:titleStyle>
    <p:bodyStyle>
      <a:lvl1pPr marL="342900" indent="-3429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000" b="1">
          <a:solidFill>
            <a:srgbClr val="474747"/>
          </a:solidFill>
          <a:latin typeface="+mn-lt"/>
          <a:ea typeface="+mn-ea"/>
          <a:cs typeface="+mn-cs"/>
          <a:sym typeface="Calibri" pitchFamily="34" charset="0"/>
        </a:defRPr>
      </a:lvl1pPr>
      <a:lvl2pPr marL="742950" indent="-28575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2pPr>
      <a:lvl3pPr marL="11430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3pPr>
      <a:lvl4pPr marL="16002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4pPr>
      <a:lvl5pPr marL="20574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5pPr>
      <a:lvl6pPr marL="25146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6pPr>
      <a:lvl7pPr marL="29718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7pPr>
      <a:lvl8pPr marL="34290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8pPr>
      <a:lvl9pPr marL="38862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"/>
          <p:cNvSpPr>
            <a:spLocks noGrp="1"/>
          </p:cNvSpPr>
          <p:nvPr>
            <p:ph type="title"/>
          </p:nvPr>
        </p:nvSpPr>
        <p:spPr>
          <a:xfrm>
            <a:off x="479425" y="1550988"/>
            <a:ext cx="8229600" cy="857250"/>
          </a:xfrm>
        </p:spPr>
        <p:txBody>
          <a:bodyPr/>
          <a:lstStyle/>
          <a:p>
            <a:r>
              <a:rPr lang="zh-CN" altLang="en-US" dirty="0" smtClean="0"/>
              <a:t>核心概念</a:t>
            </a:r>
          </a:p>
        </p:txBody>
      </p:sp>
      <p:sp>
        <p:nvSpPr>
          <p:cNvPr id="7" name="文本框 1"/>
          <p:cNvSpPr txBox="1"/>
          <p:nvPr/>
        </p:nvSpPr>
        <p:spPr>
          <a:xfrm>
            <a:off x="457200" y="2284413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  <a:sym typeface="Calibri" pitchFamily="34" charset="0"/>
              </a:rPr>
              <a:t>O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  <a:sym typeface="Calibri" pitchFamily="34" charset="0"/>
              </a:rPr>
              <a:t>utput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  <a:sym typeface="Calibri" pitchFamily="34" charset="0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457200" y="177958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Entry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5" name="文本框 1"/>
          <p:cNvSpPr txBox="1"/>
          <p:nvPr/>
        </p:nvSpPr>
        <p:spPr>
          <a:xfrm>
            <a:off x="457200" y="278923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  <a:sym typeface="Calibri" pitchFamily="34" charset="0"/>
              </a:rPr>
              <a:t>Loaders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  <a:sym typeface="Calibri" pitchFamily="34" charset="0"/>
            </a:endParaRPr>
          </a:p>
        </p:txBody>
      </p:sp>
      <p:sp>
        <p:nvSpPr>
          <p:cNvPr id="6" name="文本框 1"/>
          <p:cNvSpPr txBox="1"/>
          <p:nvPr/>
        </p:nvSpPr>
        <p:spPr>
          <a:xfrm>
            <a:off x="457200" y="3294063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  <a:sym typeface="Calibri" pitchFamily="34" charset="0"/>
              </a:rPr>
              <a:t>P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  <a:sym typeface="Calibri" pitchFamily="34" charset="0"/>
              </a:rPr>
              <a:t>lugins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  <a:sym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175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0.25 L -5.55556E-7 -1.23457E-6 " pathEditMode="relative" rAng="0" ptsTypes="AA">
                                      <p:cBhvr>
                                        <p:cTn id="6" dur="500" spd="-100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7" grpId="0"/>
      <p:bldP spid="9" grpId="0"/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"/>
          <p:cNvSpPr>
            <a:spLocks noGrp="1"/>
          </p:cNvSpPr>
          <p:nvPr>
            <p:ph type="title"/>
          </p:nvPr>
        </p:nvSpPr>
        <p:spPr>
          <a:xfrm>
            <a:off x="479425" y="1550988"/>
            <a:ext cx="8229600" cy="857250"/>
          </a:xfrm>
        </p:spPr>
        <p:txBody>
          <a:bodyPr/>
          <a:lstStyle/>
          <a:p>
            <a:r>
              <a:rPr lang="en-US" altLang="zh-CN" dirty="0" smtClean="0"/>
              <a:t>Loaders</a:t>
            </a:r>
            <a:endParaRPr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452427" y="2208213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处理文件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452427" y="2658312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转化为模块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74970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0.25 L -5.55556E-7 -1.23457E-6 " pathEditMode="relative" rAng="0" ptsTypes="AA">
                                      <p:cBhvr>
                                        <p:cTn id="6" dur="500" spd="-100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3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" y="431800"/>
            <a:ext cx="75692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86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2"/>
          <p:cNvSpPr txBox="1"/>
          <p:nvPr/>
        </p:nvSpPr>
        <p:spPr>
          <a:xfrm>
            <a:off x="457200" y="120359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编译相关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常用 </a:t>
            </a:r>
            <a:r>
              <a:rPr lang="en-US" altLang="zh-CN" dirty="0" smtClean="0"/>
              <a:t>Loader</a:t>
            </a:r>
            <a:endParaRPr lang="en-US" dirty="0"/>
          </a:p>
        </p:txBody>
      </p:sp>
      <p:sp>
        <p:nvSpPr>
          <p:cNvPr id="6" name="文本框 2"/>
          <p:cNvSpPr txBox="1"/>
          <p:nvPr/>
        </p:nvSpPr>
        <p:spPr>
          <a:xfrm>
            <a:off x="457200" y="160364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	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babel-loader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、</a:t>
            </a: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ts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-loader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7" name="文本框 2"/>
          <p:cNvSpPr txBox="1"/>
          <p:nvPr/>
        </p:nvSpPr>
        <p:spPr>
          <a:xfrm>
            <a:off x="457200" y="2022185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smtClean="0">
                <a:solidFill>
                  <a:srgbClr val="474747"/>
                </a:solidFill>
                <a:latin typeface="+mn-lt"/>
                <a:ea typeface="+mn-ea"/>
              </a:rPr>
              <a:t>样式相关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8" name="文本框 2"/>
          <p:cNvSpPr txBox="1"/>
          <p:nvPr/>
        </p:nvSpPr>
        <p:spPr>
          <a:xfrm>
            <a:off x="457200" y="2440722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	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style-loader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、</a:t>
            </a: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css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-loader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、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less-loader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、</a:t>
            </a: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postcss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-loader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477035" y="2859259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文件相关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477035" y="3296283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	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file-loader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、</a:t>
            </a: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url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-loader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84200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"/>
          <p:cNvSpPr>
            <a:spLocks noGrp="1"/>
          </p:cNvSpPr>
          <p:nvPr>
            <p:ph type="title"/>
          </p:nvPr>
        </p:nvSpPr>
        <p:spPr>
          <a:xfrm>
            <a:off x="479425" y="1550988"/>
            <a:ext cx="8229600" cy="857250"/>
          </a:xfrm>
        </p:spPr>
        <p:txBody>
          <a:bodyPr/>
          <a:lstStyle/>
          <a:p>
            <a:r>
              <a:rPr lang="en-US" altLang="zh-CN" dirty="0" smtClean="0"/>
              <a:t>Plugins</a:t>
            </a:r>
            <a:endParaRPr lang="zh-CN" altLang="en-US" dirty="0" smtClean="0"/>
          </a:p>
        </p:txBody>
      </p:sp>
      <p:sp>
        <p:nvSpPr>
          <p:cNvPr id="5" name="文本框 2"/>
          <p:cNvSpPr txBox="1"/>
          <p:nvPr/>
        </p:nvSpPr>
        <p:spPr>
          <a:xfrm>
            <a:off x="452427" y="2208213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参与打包整个过程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6" name="文本框 2"/>
          <p:cNvSpPr txBox="1"/>
          <p:nvPr/>
        </p:nvSpPr>
        <p:spPr>
          <a:xfrm>
            <a:off x="452427" y="2638969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打包优化和压缩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7" name="文本框 2"/>
          <p:cNvSpPr txBox="1"/>
          <p:nvPr/>
        </p:nvSpPr>
        <p:spPr>
          <a:xfrm>
            <a:off x="479425" y="3069726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配置编译时的变量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8" name="文本框 2"/>
          <p:cNvSpPr txBox="1"/>
          <p:nvPr/>
        </p:nvSpPr>
        <p:spPr>
          <a:xfrm>
            <a:off x="479425" y="3500482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极其灵活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23865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0.25 L -5.55556E-7 -1.23457E-6 " pathEditMode="relative" rAng="0" ptsTypes="AA">
                                      <p:cBhvr>
                                        <p:cTn id="6" dur="500" spd="-100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5" grpId="0"/>
      <p:bldP spid="6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987574"/>
            <a:ext cx="7886268" cy="3255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6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2"/>
          <p:cNvSpPr txBox="1"/>
          <p:nvPr/>
        </p:nvSpPr>
        <p:spPr>
          <a:xfrm>
            <a:off x="457200" y="1144004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优化相关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常用 </a:t>
            </a:r>
            <a:r>
              <a:rPr lang="en-US" altLang="zh-CN" dirty="0" smtClean="0"/>
              <a:t>Plugins</a:t>
            </a:r>
            <a:endParaRPr lang="en-US" dirty="0"/>
          </a:p>
        </p:txBody>
      </p:sp>
      <p:sp>
        <p:nvSpPr>
          <p:cNvPr id="6" name="文本框 2"/>
          <p:cNvSpPr txBox="1"/>
          <p:nvPr/>
        </p:nvSpPr>
        <p:spPr>
          <a:xfrm>
            <a:off x="447056" y="1543994"/>
            <a:ext cx="8229600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	</a:t>
            </a: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CommonsChunkPlugin</a:t>
            </a:r>
            <a:endParaRPr lang="en-US" altLang="zh-CN" sz="2000" b="1" dirty="0">
              <a:solidFill>
                <a:srgbClr val="474747"/>
              </a:solidFill>
            </a:endParaRPr>
          </a:p>
        </p:txBody>
      </p:sp>
      <p:sp>
        <p:nvSpPr>
          <p:cNvPr id="7" name="文本框 2"/>
          <p:cNvSpPr txBox="1"/>
          <p:nvPr/>
        </p:nvSpPr>
        <p:spPr>
          <a:xfrm>
            <a:off x="430488" y="2522997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功能相关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1" name="文本框 2"/>
          <p:cNvSpPr txBox="1"/>
          <p:nvPr/>
        </p:nvSpPr>
        <p:spPr>
          <a:xfrm>
            <a:off x="399293" y="2923047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	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  <a:ea typeface="+mn-ea"/>
              </a:rPr>
              <a:t>ExtractTextWebpackPlugin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2" name="文本框 2"/>
          <p:cNvSpPr txBox="1"/>
          <p:nvPr/>
        </p:nvSpPr>
        <p:spPr>
          <a:xfrm>
            <a:off x="430488" y="2024363"/>
            <a:ext cx="8229600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</a:rPr>
              <a:t>	</a:t>
            </a:r>
            <a:r>
              <a:rPr lang="en-US" altLang="zh-CN" sz="2000" b="1" dirty="0" err="1" smtClean="0">
                <a:solidFill>
                  <a:srgbClr val="474747"/>
                </a:solidFill>
                <a:latin typeface="+mn-lt"/>
              </a:rPr>
              <a:t>UglifyjsWebpackPlugin</a:t>
            </a:r>
            <a:endParaRPr lang="en-US" altLang="zh-CN" sz="2000" b="1" dirty="0">
              <a:solidFill>
                <a:srgbClr val="474747"/>
              </a:solidFill>
            </a:endParaRPr>
          </a:p>
        </p:txBody>
      </p:sp>
      <p:sp>
        <p:nvSpPr>
          <p:cNvPr id="13" name="文本框 2"/>
          <p:cNvSpPr txBox="1"/>
          <p:nvPr/>
        </p:nvSpPr>
        <p:spPr>
          <a:xfrm>
            <a:off x="414891" y="3323097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	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 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</a:rPr>
              <a:t>HtmlWebpackPlugin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4" name="文本框 2"/>
          <p:cNvSpPr txBox="1"/>
          <p:nvPr/>
        </p:nvSpPr>
        <p:spPr>
          <a:xfrm>
            <a:off x="476491" y="3723147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	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  <a:ea typeface="+mn-ea"/>
              </a:rPr>
              <a:t>HotModuleReplacementPlugin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15" name="文本框 2"/>
          <p:cNvSpPr txBox="1"/>
          <p:nvPr/>
        </p:nvSpPr>
        <p:spPr>
          <a:xfrm>
            <a:off x="476491" y="4123197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	</a:t>
            </a:r>
            <a:r>
              <a:rPr lang="en-US" altLang="zh-CN" sz="2000" b="1" dirty="0" err="1">
                <a:solidFill>
                  <a:srgbClr val="474747"/>
                </a:solidFill>
                <a:latin typeface="+mn-lt"/>
                <a:ea typeface="+mn-ea"/>
              </a:rPr>
              <a:t>CopyWebpackPlugin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81948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11" grpId="0"/>
      <p:bldP spid="12" grpId="0"/>
      <p:bldP spid="13" grpId="0"/>
      <p:bldP spid="14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"/>
          <p:cNvSpPr>
            <a:spLocks noGrp="1"/>
          </p:cNvSpPr>
          <p:nvPr>
            <p:ph type="title"/>
          </p:nvPr>
        </p:nvSpPr>
        <p:spPr>
          <a:xfrm>
            <a:off x="479425" y="1550988"/>
            <a:ext cx="8229600" cy="857250"/>
          </a:xfrm>
        </p:spPr>
        <p:txBody>
          <a:bodyPr/>
          <a:lstStyle/>
          <a:p>
            <a:r>
              <a:rPr lang="zh-CN" altLang="en-US" dirty="0" smtClean="0"/>
              <a:t>名词</a:t>
            </a:r>
          </a:p>
        </p:txBody>
      </p:sp>
      <p:sp>
        <p:nvSpPr>
          <p:cNvPr id="7" name="文本框 1"/>
          <p:cNvSpPr txBox="1"/>
          <p:nvPr/>
        </p:nvSpPr>
        <p:spPr>
          <a:xfrm>
            <a:off x="457200" y="2284413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  <a:sym typeface="Calibri" pitchFamily="34" charset="0"/>
              </a:rPr>
              <a:t>B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  <a:sym typeface="Calibri" pitchFamily="34" charset="0"/>
              </a:rPr>
              <a:t>undle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  <a:sym typeface="Calibri" pitchFamily="34" charset="0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457200" y="177958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>
                <a:solidFill>
                  <a:srgbClr val="474747"/>
                </a:solidFill>
                <a:latin typeface="+mn-lt"/>
                <a:ea typeface="+mn-ea"/>
              </a:rPr>
              <a:t>C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hunk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8" name="文本框 2"/>
          <p:cNvSpPr txBox="1"/>
          <p:nvPr/>
        </p:nvSpPr>
        <p:spPr>
          <a:xfrm>
            <a:off x="457200" y="278923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Module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58808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0.25 L -5.55556E-7 -1.23457E-6 " pathEditMode="relative" rAng="0" ptsTypes="AA">
                                      <p:cBhvr>
                                        <p:cTn id="6" dur="500" spd="-100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7" grpId="0"/>
      <p:bldP spid="9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"/>
          <p:cNvSpPr>
            <a:spLocks noGrp="1"/>
          </p:cNvSpPr>
          <p:nvPr>
            <p:ph type="title"/>
          </p:nvPr>
        </p:nvSpPr>
        <p:spPr>
          <a:xfrm>
            <a:off x="479425" y="1550988"/>
            <a:ext cx="8229600" cy="857250"/>
          </a:xfrm>
        </p:spPr>
        <p:txBody>
          <a:bodyPr/>
          <a:lstStyle/>
          <a:p>
            <a:r>
              <a:rPr lang="en-US" altLang="zh-CN" dirty="0" smtClean="0"/>
              <a:t>Entry</a:t>
            </a:r>
            <a:endParaRPr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457200" y="177958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代码的入口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475560" y="2297364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smtClean="0">
                <a:solidFill>
                  <a:srgbClr val="474747"/>
                </a:solidFill>
                <a:latin typeface="+mn-lt"/>
                <a:ea typeface="+mn-ea"/>
              </a:rPr>
              <a:t>打包的</a:t>
            </a: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入口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5" name="文本框 2"/>
          <p:cNvSpPr txBox="1"/>
          <p:nvPr/>
        </p:nvSpPr>
        <p:spPr>
          <a:xfrm>
            <a:off x="475560" y="2815140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单个或多个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75345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0.25 L -5.55556E-7 -1.23457E-6 " pathEditMode="relative" rAng="0" ptsTypes="AA">
                                      <p:cBhvr>
                                        <p:cTn id="6" dur="500" spd="-100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3" grpId="0"/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Entry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900" y="1784350"/>
            <a:ext cx="59182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80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Entry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850" y="1851670"/>
            <a:ext cx="67183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567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Entry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400" y="1714500"/>
            <a:ext cx="55372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929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Entry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00" y="1491630"/>
            <a:ext cx="76708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20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"/>
          <p:cNvSpPr>
            <a:spLocks noGrp="1"/>
          </p:cNvSpPr>
          <p:nvPr>
            <p:ph type="title"/>
          </p:nvPr>
        </p:nvSpPr>
        <p:spPr>
          <a:xfrm>
            <a:off x="479425" y="1550988"/>
            <a:ext cx="8229600" cy="857250"/>
          </a:xfrm>
        </p:spPr>
        <p:txBody>
          <a:bodyPr/>
          <a:lstStyle/>
          <a:p>
            <a:r>
              <a:rPr lang="en-US" altLang="zh-CN" dirty="0" smtClean="0"/>
              <a:t>Output</a:t>
            </a:r>
            <a:endParaRPr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457200" y="177958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打包成的文件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(bundle)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452427" y="2208213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一个或多个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5" name="文本框 2"/>
          <p:cNvSpPr txBox="1"/>
          <p:nvPr/>
        </p:nvSpPr>
        <p:spPr>
          <a:xfrm>
            <a:off x="452427" y="2636838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smtClean="0">
                <a:solidFill>
                  <a:srgbClr val="474747"/>
                </a:solidFill>
                <a:latin typeface="+mn-lt"/>
                <a:ea typeface="+mn-ea"/>
              </a:rPr>
              <a:t>自定义规则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  <p:sp>
        <p:nvSpPr>
          <p:cNvPr id="6" name="文本框 2"/>
          <p:cNvSpPr txBox="1"/>
          <p:nvPr/>
        </p:nvSpPr>
        <p:spPr>
          <a:xfrm>
            <a:off x="452427" y="3065463"/>
            <a:ext cx="8229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buFont typeface="Arial" pitchFamily="34" charset="0"/>
              <a:buNone/>
              <a:defRPr/>
            </a:pPr>
            <a:r>
              <a:rPr lang="zh-CN" altLang="en-US" sz="2000" b="1" dirty="0" smtClean="0">
                <a:solidFill>
                  <a:srgbClr val="474747"/>
                </a:solidFill>
                <a:latin typeface="+mn-lt"/>
                <a:ea typeface="+mn-ea"/>
              </a:rPr>
              <a:t>配合</a:t>
            </a:r>
            <a:r>
              <a:rPr lang="en-US" altLang="zh-CN" sz="2000" b="1" dirty="0" smtClean="0">
                <a:solidFill>
                  <a:srgbClr val="474747"/>
                </a:solidFill>
                <a:latin typeface="+mn-lt"/>
                <a:ea typeface="+mn-ea"/>
              </a:rPr>
              <a:t>CDN</a:t>
            </a:r>
            <a:endParaRPr lang="en-US" altLang="zh-CN" sz="2000" b="1" dirty="0">
              <a:solidFill>
                <a:srgbClr val="474747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66131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0.25 L -5.55556E-7 -1.23457E-6 " pathEditMode="relative" rAng="0" ptsTypes="AA">
                                      <p:cBhvr>
                                        <p:cTn id="6" dur="500" spd="-100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3" grpId="0"/>
      <p:bldP spid="4" grpId="0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output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250" y="1092200"/>
            <a:ext cx="71755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940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output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50" y="1063625"/>
            <a:ext cx="79375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256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ppt模板_讲师ppt模板20141215</Template>
  <TotalTime>4531</TotalTime>
  <Words>353</Words>
  <Application>Microsoft Macintosh PowerPoint</Application>
  <PresentationFormat>On-screen Show (16:9)</PresentationFormat>
  <Paragraphs>96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宋体</vt:lpstr>
      <vt:lpstr>微软雅黑</vt:lpstr>
      <vt:lpstr>Arial</vt:lpstr>
      <vt:lpstr>Office 主题​​</vt:lpstr>
      <vt:lpstr>核心概念</vt:lpstr>
      <vt:lpstr>Entry</vt:lpstr>
      <vt:lpstr>Entry</vt:lpstr>
      <vt:lpstr>Entry</vt:lpstr>
      <vt:lpstr>Entry</vt:lpstr>
      <vt:lpstr>Entry</vt:lpstr>
      <vt:lpstr>Output</vt:lpstr>
      <vt:lpstr>output</vt:lpstr>
      <vt:lpstr>output</vt:lpstr>
      <vt:lpstr>Loaders</vt:lpstr>
      <vt:lpstr>PowerPoint Presentation</vt:lpstr>
      <vt:lpstr>常用 Loader</vt:lpstr>
      <vt:lpstr>Plugins</vt:lpstr>
      <vt:lpstr>PowerPoint Presentation</vt:lpstr>
      <vt:lpstr>常用 Plugins</vt:lpstr>
      <vt:lpstr>名词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大标题（30号）</dc:title>
  <dc:creator>ying yaoying</dc:creator>
  <cp:lastModifiedBy>Microsoft Office User</cp:lastModifiedBy>
  <cp:revision>34</cp:revision>
  <dcterms:created xsi:type="dcterms:W3CDTF">2016-05-10T03:26:00Z</dcterms:created>
  <dcterms:modified xsi:type="dcterms:W3CDTF">2017-12-09T08:36:17Z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

<file path=docProps/thumbnail.jpeg>
</file>